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4"/>
  </p:notesMasterIdLst>
  <p:handoutMasterIdLst>
    <p:handoutMasterId r:id="rId15"/>
  </p:handoutMasterIdLst>
  <p:sldIdLst>
    <p:sldId id="269" r:id="rId6"/>
    <p:sldId id="287" r:id="rId7"/>
    <p:sldId id="289" r:id="rId8"/>
    <p:sldId id="290" r:id="rId9"/>
    <p:sldId id="279" r:id="rId10"/>
    <p:sldId id="291" r:id="rId11"/>
    <p:sldId id="293" r:id="rId12"/>
    <p:sldId id="29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9" autoAdjust="0"/>
    <p:restoredTop sz="92379" autoAdjust="0"/>
  </p:normalViewPr>
  <p:slideViewPr>
    <p:cSldViewPr snapToGrid="0" snapToObjects="1">
      <p:cViewPr varScale="1">
        <p:scale>
          <a:sx n="79" d="100"/>
          <a:sy n="79" d="100"/>
        </p:scale>
        <p:origin x="8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customXml" Target="../customXml/item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23" Type="http://schemas.openxmlformats.org/officeDocument/2006/relationships/customXml" Target="../customXml/item3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Couple seconds: mention names </a:t>
            </a:r>
            <a:r>
              <a:rPr lang="en-US"/>
              <a:t>of organization and primary contacts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5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about:blank" TargetMode="External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hyperlink" Target="mailto:Zoobie.Martin@SimBlocks.io" TargetMode="External"/><Relationship Id="rId4" Type="http://schemas.openxmlformats.org/officeDocument/2006/relationships/image" Target="../media/image28.png"/><Relationship Id="rId9" Type="http://schemas.openxmlformats.org/officeDocument/2006/relationships/hyperlink" Target="mailto:Jordan.Dauble@SimBlocks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73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Year 2 Sprint Kickoff : </a:t>
            </a:r>
          </a:p>
          <a:p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Jordan Dauble – Owner</a:t>
            </a:r>
          </a:p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Glen Johnson – Principal Software Developer</a:t>
            </a:r>
          </a:p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Danie Conradie – Principal Software Developer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13A6B06-9B0A-4291-B2DF-DC1E265E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19" y="1012972"/>
            <a:ext cx="3490565" cy="10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8E8CD4-8793-F240-ADF3-BD62A7CEE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877" y="2029343"/>
            <a:ext cx="5655137" cy="274829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457200" lvl="1" indent="0">
              <a:buNone/>
            </a:pPr>
            <a:endParaRPr lang="en-US" dirty="0">
              <a:solidFill>
                <a:srgbClr val="172B4D"/>
              </a:solidFill>
              <a:latin typeface="-apple-system"/>
            </a:endParaRPr>
          </a:p>
          <a:p>
            <a:pPr marL="457200" lvl="1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F1D5CE-2DC7-FA4F-88BD-9924F921D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0C70FC-B360-D146-933D-6B05065BE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SimBlocks.io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EC1B0D-A274-45BC-914B-6D62F7386C0D}"/>
              </a:ext>
            </a:extLst>
          </p:cNvPr>
          <p:cNvSpPr txBox="1"/>
          <p:nvPr/>
        </p:nvSpPr>
        <p:spPr>
          <a:xfrm>
            <a:off x="-2088" y="1339954"/>
            <a:ext cx="4210832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472BD"/>
                </a:solidFill>
              </a:rPr>
              <a:t>Core Capabilities</a:t>
            </a:r>
          </a:p>
          <a:p>
            <a:pPr marL="380990" indent="-380990">
              <a:buFont typeface="Arial"/>
              <a:buChar char="•"/>
            </a:pPr>
            <a:r>
              <a:rPr lang="en-US" sz="1600" b="1" dirty="0">
                <a:cs typeface="Calibri"/>
              </a:rPr>
              <a:t>Software Development</a:t>
            </a:r>
          </a:p>
          <a:p>
            <a:pPr marL="380990" indent="-380990">
              <a:buFont typeface="Arial"/>
              <a:buChar char="•"/>
            </a:pPr>
            <a:r>
              <a:rPr lang="en-US" sz="1600" b="1" dirty="0">
                <a:cs typeface="Calibri"/>
              </a:rPr>
              <a:t>Game Engine Development</a:t>
            </a:r>
          </a:p>
          <a:p>
            <a:pPr marL="380990" indent="-380990">
              <a:buFont typeface="Arial"/>
              <a:buChar char="•"/>
            </a:pPr>
            <a:r>
              <a:rPr lang="en-US" sz="1600" b="1" dirty="0">
                <a:cs typeface="Calibri"/>
              </a:rPr>
              <a:t>Virtual Reality, Augmented Reality, </a:t>
            </a:r>
            <a:br>
              <a:rPr lang="en-US" sz="1600" b="1" dirty="0">
                <a:cs typeface="Calibri"/>
              </a:rPr>
            </a:br>
            <a:r>
              <a:rPr lang="en-US" sz="1600" b="1" dirty="0">
                <a:cs typeface="Calibri"/>
              </a:rPr>
              <a:t>Mixed Reality (VR, AR, MR)</a:t>
            </a:r>
          </a:p>
          <a:p>
            <a:pPr marL="380990" indent="-380990">
              <a:buFont typeface="Arial"/>
              <a:buChar char="•"/>
            </a:pPr>
            <a:r>
              <a:rPr lang="en-US" sz="1600" b="1" dirty="0">
                <a:cs typeface="Calibri"/>
              </a:rPr>
              <a:t>Live, Virtual, Constructive, Gaming (LVC&amp;G) interoperability solutions</a:t>
            </a:r>
          </a:p>
        </p:txBody>
      </p:sp>
      <p:pic>
        <p:nvPicPr>
          <p:cNvPr id="7" name="Picture 8" descr="A picture containing photo, person, table, sitting&#10;&#10;Description automatically generated">
            <a:extLst>
              <a:ext uri="{FF2B5EF4-FFF2-40B4-BE49-F238E27FC236}">
                <a16:creationId xmlns:a16="http://schemas.microsoft.com/office/drawing/2014/main" id="{9473B7E9-9A0E-41C2-81EF-0CE8A9C90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8" y="3831803"/>
            <a:ext cx="3657600" cy="2576423"/>
          </a:xfrm>
          <a:prstGeom prst="rect">
            <a:avLst/>
          </a:prstGeom>
        </p:spPr>
      </p:pic>
      <p:pic>
        <p:nvPicPr>
          <p:cNvPr id="8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07BE99BE-F09F-4B30-AE1C-0F6E2FBA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803" y="3835687"/>
            <a:ext cx="3657600" cy="2004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56165C-9D81-4D0B-B591-9B6C68C4D7CF}"/>
              </a:ext>
            </a:extLst>
          </p:cNvPr>
          <p:cNvSpPr txBox="1"/>
          <p:nvPr/>
        </p:nvSpPr>
        <p:spPr>
          <a:xfrm>
            <a:off x="3854884" y="5968652"/>
            <a:ext cx="3657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 dirty="0"/>
              <a:t>CDB SDK  </a:t>
            </a:r>
          </a:p>
        </p:txBody>
      </p:sp>
      <p:pic>
        <p:nvPicPr>
          <p:cNvPr id="10" name="Picture 14" descr="Text, logo&#10;&#10;Description automatically generated">
            <a:extLst>
              <a:ext uri="{FF2B5EF4-FFF2-40B4-BE49-F238E27FC236}">
                <a16:creationId xmlns:a16="http://schemas.microsoft.com/office/drawing/2014/main" id="{E79381C3-E8FE-48B4-A8FC-3A966BFE1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843" y="5719586"/>
            <a:ext cx="3501023" cy="8676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D727ED-0BD3-4513-98B4-4FCD2D218980}"/>
              </a:ext>
            </a:extLst>
          </p:cNvPr>
          <p:cNvSpPr txBox="1"/>
          <p:nvPr/>
        </p:nvSpPr>
        <p:spPr>
          <a:xfrm>
            <a:off x="8002156" y="5934783"/>
            <a:ext cx="36576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 dirty="0"/>
              <a:t>3D Tiles SDK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31B636-1B93-4D0E-8EDD-14D121307729}"/>
              </a:ext>
            </a:extLst>
          </p:cNvPr>
          <p:cNvSpPr txBox="1"/>
          <p:nvPr/>
        </p:nvSpPr>
        <p:spPr>
          <a:xfrm>
            <a:off x="3785433" y="2255295"/>
            <a:ext cx="308229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472BD"/>
                </a:solidFill>
                <a:cs typeface="Calibri"/>
              </a:rPr>
              <a:t>Standards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cs typeface="Calibri"/>
              </a:rPr>
              <a:t>OpenFlight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cs typeface="Calibri"/>
              </a:rPr>
              <a:t>CDB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cs typeface="Calibri"/>
              </a:rPr>
              <a:t>GeoVolumes</a:t>
            </a:r>
            <a:endParaRPr lang="en-US" b="1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F8480-470C-497B-9E3B-1B01778632B4}"/>
              </a:ext>
            </a:extLst>
          </p:cNvPr>
          <p:cNvSpPr txBox="1"/>
          <p:nvPr/>
        </p:nvSpPr>
        <p:spPr>
          <a:xfrm>
            <a:off x="3854883" y="1339954"/>
            <a:ext cx="714709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1472BD"/>
                </a:solidFill>
                <a:cs typeface="Calibri"/>
              </a:rPr>
              <a:t>Vision</a:t>
            </a:r>
            <a:endParaRPr lang="en-US" sz="2400" dirty="0"/>
          </a:p>
          <a:p>
            <a:r>
              <a:rPr lang="en-US" sz="1600" b="1" dirty="0">
                <a:cs typeface="Calibri"/>
              </a:rPr>
              <a:t>Leverage commercial game engines to simulate a digital twin of the real world.</a:t>
            </a:r>
          </a:p>
        </p:txBody>
      </p:sp>
      <p:pic>
        <p:nvPicPr>
          <p:cNvPr id="14" name="Picture 5" descr="A close up of a rocky mountain&#10;&#10;Description automatically generated">
            <a:extLst>
              <a:ext uri="{FF2B5EF4-FFF2-40B4-BE49-F238E27FC236}">
                <a16:creationId xmlns:a16="http://schemas.microsoft.com/office/drawing/2014/main" id="{7135E42F-3590-4453-8698-7B1C95F0E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378" y="3891397"/>
            <a:ext cx="3568700" cy="2019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537A4BC-8720-4CB3-9E0D-36EAB613A384}"/>
              </a:ext>
            </a:extLst>
          </p:cNvPr>
          <p:cNvSpPr txBox="1"/>
          <p:nvPr/>
        </p:nvSpPr>
        <p:spPr>
          <a:xfrm>
            <a:off x="5616998" y="2616740"/>
            <a:ext cx="189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74320">
              <a:buFont typeface="Arial"/>
              <a:buChar char="•"/>
            </a:pPr>
            <a:r>
              <a:rPr lang="en-US" sz="1800" b="1" dirty="0">
                <a:cs typeface="Calibri"/>
              </a:rPr>
              <a:t>3D Tiles </a:t>
            </a:r>
          </a:p>
          <a:p>
            <a:pPr indent="-274320">
              <a:buFont typeface="Arial"/>
              <a:buChar char="•"/>
            </a:pPr>
            <a:r>
              <a:rPr lang="en-US" sz="1800" b="1" dirty="0" err="1">
                <a:cs typeface="Calibri"/>
              </a:rPr>
              <a:t>glTF</a:t>
            </a:r>
            <a:endParaRPr lang="en-US" sz="1800" b="1" dirty="0">
              <a:cs typeface="Calibri"/>
            </a:endParaRPr>
          </a:p>
          <a:p>
            <a:pPr indent="-274320">
              <a:buFont typeface="Arial"/>
              <a:buChar char="•"/>
            </a:pPr>
            <a:r>
              <a:rPr lang="en-US" b="1" dirty="0" err="1">
                <a:cs typeface="Calibri"/>
              </a:rPr>
              <a:t>GeoPackage</a:t>
            </a:r>
            <a:endParaRPr lang="en-US" sz="1800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007DE447-8569-4437-B516-066C2D5ACC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249" y="5658358"/>
            <a:ext cx="1845733" cy="9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37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CDB Terrains in Unity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940946-2839-47CF-8008-962742D8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52500"/>
            <a:ext cx="12192001" cy="55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73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World SDK for Unity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1D7FFE-6AC8-4080-9BA4-924A382079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044"/>
            <a:ext cx="12191999" cy="559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127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8FECC-492C-482F-8FD2-E12424C3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242" y="972376"/>
            <a:ext cx="7869677" cy="55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772550" cy="5256250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b="1" dirty="0">
                <a:solidFill>
                  <a:srgbClr val="172B4D"/>
                </a:solidFill>
                <a:latin typeface="-apple-system"/>
              </a:rPr>
              <a:t>Scenario 1B - Conversion</a:t>
            </a:r>
            <a:endParaRPr lang="en-US" b="1" i="0" dirty="0">
              <a:solidFill>
                <a:srgbClr val="172B4D"/>
              </a:solidFill>
              <a:effectLst/>
              <a:latin typeface="-apple-system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Batch conversion of CDB to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GeoPackage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Convert OpenFlight models to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glTF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binary encodings stored in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GeoPackage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Define an xml structure to allow varying packaging of the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GeoPackage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output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from the CDB. (tiling structure, layer content, model formats)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San Diego CDB will at least be supported in this effort. Others?</a:t>
            </a: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Scenario 1B - Visualization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Visualize terrains in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Unity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and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Unreal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game engines.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Integrate with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Unity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by loading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GeoPackage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on top of the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One World SDK for Unity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to enable visualizing geospecific 3D content with a world-wide base terrain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Integrate with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Unreal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using SimBlocks.io 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CDB Runtime Publisher SDK for Unreal</a:t>
            </a:r>
          </a:p>
          <a:p>
            <a:pPr marL="0" indent="0" algn="l"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Activities – Scenario 1</a:t>
            </a:r>
          </a:p>
        </p:txBody>
      </p:sp>
    </p:spTree>
    <p:extLst>
      <p:ext uri="{BB962C8B-B14F-4D97-AF65-F5344CB8AC3E}">
        <p14:creationId xmlns:p14="http://schemas.microsoft.com/office/powerpoint/2010/main" val="411937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772550" cy="5256250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Scenario 3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Leverage a procedural city generation capability that SimBlocks has developed to quick create 3D content from source data including imagery, elevation, and building footprints.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Current generation tool has focused on geotypical and geospecific 3D buildings.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Scenario 3 – Transportation</a:t>
            </a: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Add transportation elements procedurally to this database using additional openly available and sharable data sources, which will then be added to the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GeoPackage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Enhance the tool to support traffic simulation on roads and rails.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Integrate historical flight information to show an aircraft flying over the city.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Activities – Scenario 3</a:t>
            </a:r>
          </a:p>
        </p:txBody>
      </p:sp>
    </p:spTree>
    <p:extLst>
      <p:ext uri="{BB962C8B-B14F-4D97-AF65-F5344CB8AC3E}">
        <p14:creationId xmlns:p14="http://schemas.microsoft.com/office/powerpoint/2010/main" val="319624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4763BD-49FB-4FB3-BBCA-7E45B1303762}"/>
              </a:ext>
            </a:extLst>
          </p:cNvPr>
          <p:cNvGrpSpPr/>
          <p:nvPr/>
        </p:nvGrpSpPr>
        <p:grpSpPr>
          <a:xfrm>
            <a:off x="0" y="934974"/>
            <a:ext cx="12192000" cy="5610748"/>
            <a:chOff x="0" y="-34290"/>
            <a:chExt cx="9144000" cy="52120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84FD09-C764-4E9D-B495-D9A30E89E3F5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4290"/>
              <a:ext cx="9144000" cy="5212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35625A-C86D-4D30-BA37-AD2A8EC7F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6" b="462"/>
            <a:stretch/>
          </p:blipFill>
          <p:spPr>
            <a:xfrm>
              <a:off x="0" y="1428750"/>
              <a:ext cx="9144000" cy="2286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F9DF5-89E1-4229-8D0D-17D363C23EA9}"/>
                </a:ext>
              </a:extLst>
            </p:cNvPr>
            <p:cNvSpPr/>
            <p:nvPr/>
          </p:nvSpPr>
          <p:spPr>
            <a:xfrm>
              <a:off x="0" y="-34290"/>
              <a:ext cx="9144000" cy="5212080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9A056088-B0BA-4ACA-B8F7-142E7978E9B6}"/>
              </a:ext>
            </a:extLst>
          </p:cNvPr>
          <p:cNvSpPr/>
          <p:nvPr/>
        </p:nvSpPr>
        <p:spPr>
          <a:xfrm>
            <a:off x="3184721" y="3214030"/>
            <a:ext cx="6373543" cy="2418140"/>
          </a:xfrm>
          <a:prstGeom prst="round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cap="smal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4DF3DF-5200-4A56-A438-63DFBD627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7" y="1075599"/>
            <a:ext cx="6238273" cy="16659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F74554-1BF8-4F3B-BD94-60BBA75919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88" y="5874667"/>
            <a:ext cx="645868" cy="6458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D0523B-8022-4C7B-89F0-D4EDC07A9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052" y="5904321"/>
            <a:ext cx="620623" cy="53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A5B484-D6DD-4AA5-A908-B4E649B76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69" y="5893359"/>
            <a:ext cx="542925" cy="5429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D46A50-4A57-4EA0-8523-D112848C3DC4}"/>
              </a:ext>
            </a:extLst>
          </p:cNvPr>
          <p:cNvSpPr/>
          <p:nvPr/>
        </p:nvSpPr>
        <p:spPr>
          <a:xfrm>
            <a:off x="5409375" y="2406930"/>
            <a:ext cx="4572000" cy="3231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45720" rIns="45720" anchor="t">
            <a:spAutoFit/>
          </a:bodyPr>
          <a:lstStyle/>
          <a:p>
            <a:pPr algn="ctr" fontAlgn="base"/>
            <a:r>
              <a:rPr lang="en-US" sz="15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Blocks for High Fidelity Simulations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EAAB9-4047-4DA9-B3DF-705D51D8A50C}"/>
              </a:ext>
            </a:extLst>
          </p:cNvPr>
          <p:cNvSpPr txBox="1"/>
          <p:nvPr/>
        </p:nvSpPr>
        <p:spPr>
          <a:xfrm>
            <a:off x="3211483" y="3176605"/>
            <a:ext cx="6346781" cy="2492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/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THANK YOU!</a:t>
            </a:r>
          </a:p>
          <a:p>
            <a:pPr algn="ctr"/>
            <a:r>
              <a:rPr lang="en-US" sz="2200" b="1" dirty="0">
                <a:solidFill>
                  <a:srgbClr val="000000"/>
                </a:solidFill>
                <a:cs typeface="Calibri"/>
              </a:rPr>
              <a:t>Jordan Dauble</a:t>
            </a:r>
            <a:r>
              <a:rPr lang="en-US" sz="2200" dirty="0">
                <a:solidFill>
                  <a:srgbClr val="000000"/>
                </a:solidFill>
                <a:cs typeface="Calibri"/>
              </a:rPr>
              <a:t>, Owner</a:t>
            </a:r>
            <a:endParaRPr lang="en-US" sz="2200" dirty="0"/>
          </a:p>
          <a:p>
            <a:pPr algn="ctr" fontAlgn="base"/>
            <a:r>
              <a:rPr lang="en-US" sz="2200" dirty="0">
                <a:solidFill>
                  <a:srgbClr val="0563C1"/>
                </a:solidFill>
                <a:cs typeface="Calibri"/>
                <a:hlinkClick r:id="rId9"/>
              </a:rPr>
              <a:t>Jordan.Dauble@SimBlocks.io</a:t>
            </a:r>
            <a:endParaRPr lang="en-US" sz="2200" dirty="0">
              <a:solidFill>
                <a:srgbClr val="000000"/>
              </a:solidFill>
              <a:cs typeface="Segoe UI" panose="020B0502040204020203" pitchFamily="34" charset="0"/>
            </a:endParaRPr>
          </a:p>
          <a:p>
            <a:pPr algn="ctr"/>
            <a:r>
              <a:rPr lang="en-US" sz="2200" b="1" dirty="0">
                <a:solidFill>
                  <a:srgbClr val="000000"/>
                </a:solidFill>
                <a:cs typeface="Calibri"/>
              </a:rPr>
              <a:t>Glen Johnson</a:t>
            </a:r>
            <a:r>
              <a:rPr lang="en-US" sz="2200" dirty="0">
                <a:solidFill>
                  <a:srgbClr val="000000"/>
                </a:solidFill>
                <a:cs typeface="Calibri"/>
              </a:rPr>
              <a:t>, Principal Software Developer</a:t>
            </a:r>
            <a:endParaRPr lang="en-US" sz="2200" dirty="0">
              <a:solidFill>
                <a:srgbClr val="000000"/>
              </a:solidFill>
              <a:cs typeface="Segoe UI"/>
            </a:endParaRPr>
          </a:p>
          <a:p>
            <a:pPr algn="ctr"/>
            <a:r>
              <a:rPr lang="en-US" sz="2200" dirty="0">
                <a:solidFill>
                  <a:srgbClr val="000000"/>
                </a:solidFill>
                <a:cs typeface="Calibri"/>
                <a:hlinkClick r:id="rId10"/>
              </a:rPr>
              <a:t>Glen.Johnson@SimBlocks.io</a:t>
            </a:r>
            <a:endParaRPr lang="en-US" sz="2200" dirty="0">
              <a:solidFill>
                <a:srgbClr val="000000"/>
              </a:solidFill>
              <a:cs typeface="Segoe UI"/>
            </a:endParaRPr>
          </a:p>
          <a:p>
            <a:pPr algn="ctr"/>
            <a:r>
              <a:rPr lang="en-US" sz="2200" b="1" dirty="0">
                <a:solidFill>
                  <a:srgbClr val="000000"/>
                </a:solidFill>
                <a:cs typeface="Calibri"/>
              </a:rPr>
              <a:t>Danie Conradie</a:t>
            </a:r>
            <a:r>
              <a:rPr lang="en-US" sz="2200" dirty="0">
                <a:solidFill>
                  <a:srgbClr val="000000"/>
                </a:solidFill>
                <a:cs typeface="Calibri"/>
              </a:rPr>
              <a:t>, Principal Software Developer</a:t>
            </a:r>
            <a:endParaRPr lang="en-US" sz="2200" dirty="0">
              <a:solidFill>
                <a:srgbClr val="000000"/>
              </a:solidFill>
              <a:cs typeface="Segoe UI"/>
            </a:endParaRPr>
          </a:p>
          <a:p>
            <a:pPr algn="ctr"/>
            <a:r>
              <a:rPr lang="en-US" sz="2200" dirty="0">
                <a:solidFill>
                  <a:srgbClr val="000000"/>
                </a:solidFill>
                <a:cs typeface="Calibri"/>
                <a:hlinkClick r:id="rId10"/>
              </a:rPr>
              <a:t>Danie.Conradie@SimBlocks.io</a:t>
            </a:r>
            <a:endParaRPr lang="en-US" sz="22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5" name="Picture 3" descr="yt_icon_rgb">
            <a:extLst>
              <a:ext uri="{FF2B5EF4-FFF2-40B4-BE49-F238E27FC236}">
                <a16:creationId xmlns:a16="http://schemas.microsoft.com/office/drawing/2014/main" id="{1BD63212-DCE9-4162-BB0A-46EE8369E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375" y="5909442"/>
            <a:ext cx="708889" cy="5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BF5F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6320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9D4225F0CE1D41AD4B7F2646C065E5" ma:contentTypeVersion="11" ma:contentTypeDescription="Create a new document." ma:contentTypeScope="" ma:versionID="4a773bcff49c98b92035cb291d46f89a">
  <xsd:schema xmlns:xsd="http://www.w3.org/2001/XMLSchema" xmlns:xs="http://www.w3.org/2001/XMLSchema" xmlns:p="http://schemas.microsoft.com/office/2006/metadata/properties" xmlns:ns2="2b1428ab-9e6d-4e24-9b6e-9bf1d69344a2" xmlns:ns3="66c71c88-e942-4002-9e36-d622e27afcab" targetNamespace="http://schemas.microsoft.com/office/2006/metadata/properties" ma:root="true" ma:fieldsID="cf3506d0c14ec88b249294dbe0dd2686" ns2:_="" ns3:_="">
    <xsd:import namespace="2b1428ab-9e6d-4e24-9b6e-9bf1d69344a2"/>
    <xsd:import namespace="66c71c88-e942-4002-9e36-d622e27afc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1428ab-9e6d-4e24-9b6e-9bf1d69344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71c88-e942-4002-9e36-d622e27afca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1AB4A4-AA8F-4F3C-8CEE-C14ABA8C089A}"/>
</file>

<file path=customXml/itemProps2.xml><?xml version="1.0" encoding="utf-8"?>
<ds:datastoreItem xmlns:ds="http://schemas.openxmlformats.org/officeDocument/2006/customXml" ds:itemID="{8645934E-3A07-41A8-BCCF-79F5ECC7B4BD}"/>
</file>

<file path=customXml/itemProps3.xml><?xml version="1.0" encoding="utf-8"?>
<ds:datastoreItem xmlns:ds="http://schemas.openxmlformats.org/officeDocument/2006/customXml" ds:itemID="{1A8700F3-11A9-40FE-9688-D97C4D2ED37D}"/>
</file>

<file path=docProps/app.xml><?xml version="1.0" encoding="utf-8"?>
<Properties xmlns="http://schemas.openxmlformats.org/officeDocument/2006/extended-properties" xmlns:vt="http://schemas.openxmlformats.org/officeDocument/2006/docPropsVTypes">
  <TotalTime>8042</TotalTime>
  <Words>389</Words>
  <Application>Microsoft Office PowerPoint</Application>
  <PresentationFormat>Widescreen</PresentationFormat>
  <Paragraphs>68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-apple-system</vt:lpstr>
      <vt:lpstr>Arial</vt:lpstr>
      <vt:lpstr>Calibri</vt:lpstr>
      <vt:lpstr>Lato</vt:lpstr>
      <vt:lpstr>Segoe UI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SimBlocks.io Vision</vt:lpstr>
      <vt:lpstr>CDB Terrains in Unity</vt:lpstr>
      <vt:lpstr>One World SDK for Unity</vt:lpstr>
      <vt:lpstr>Architecture Diagram</vt:lpstr>
      <vt:lpstr>Proposed Activities – Scenario 1</vt:lpstr>
      <vt:lpstr>Proposed Activities – Scenario 3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Jordan Dauble</cp:lastModifiedBy>
  <cp:revision>163</cp:revision>
  <dcterms:created xsi:type="dcterms:W3CDTF">2020-04-17T22:01:33Z</dcterms:created>
  <dcterms:modified xsi:type="dcterms:W3CDTF">2021-06-01T03:38:46Z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0x010100869D4225F0CE1D41AD4B7F2646C065E5</vt:lpwstr>
  </property>
</Properties>
</file>